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UNIÃO FRATERNAL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UNIÃO FRATERNAL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6C79F36-0C9A-4206-B38E-B6E20B9371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vista amável é </a:t>
            </a:r>
          </a:p>
          <a:p>
            <a:r>
              <a:rPr lang="pt-BR" dirty="0"/>
              <a:t>Estarem, com amor, </a:t>
            </a:r>
          </a:p>
          <a:p>
            <a:r>
              <a:rPr lang="pt-BR" dirty="0"/>
              <a:t>Irmãos, unidos pela fé, </a:t>
            </a:r>
          </a:p>
          <a:p>
            <a:r>
              <a:rPr lang="pt-BR" dirty="0"/>
              <a:t>Louvando ao Salvador! </a:t>
            </a:r>
          </a:p>
        </p:txBody>
      </p:sp>
    </p:spTree>
    <p:extLst>
      <p:ext uri="{BB962C8B-B14F-4D97-AF65-F5344CB8AC3E}">
        <p14:creationId xmlns:p14="http://schemas.microsoft.com/office/powerpoint/2010/main" val="1135682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UNIÃO FRATERNAL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65ABD6-EA22-41AB-9D07-B0AD497C1B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mundo observará </a:t>
            </a:r>
          </a:p>
          <a:p>
            <a:r>
              <a:rPr lang="pt-BR" dirty="0"/>
              <a:t>Tão santa e doce paz </a:t>
            </a:r>
          </a:p>
          <a:p>
            <a:r>
              <a:rPr lang="pt-BR" dirty="0"/>
              <a:t>E, qual perfume, sentirá </a:t>
            </a:r>
          </a:p>
          <a:p>
            <a:r>
              <a:rPr lang="pt-BR" dirty="0"/>
              <a:t>O bem que ela traz.</a:t>
            </a:r>
          </a:p>
        </p:txBody>
      </p:sp>
    </p:spTree>
    <p:extLst>
      <p:ext uri="{BB962C8B-B14F-4D97-AF65-F5344CB8AC3E}">
        <p14:creationId xmlns:p14="http://schemas.microsoft.com/office/powerpoint/2010/main" val="3828909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UNIÃO FRATERNAL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E5192C6-BEDF-40AE-AA56-619297443C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Envia-nos, Jesus, </a:t>
            </a:r>
          </a:p>
          <a:p>
            <a:r>
              <a:rPr lang="pt-BR" dirty="0"/>
              <a:t>Da divinal mansão,</a:t>
            </a:r>
          </a:p>
          <a:p>
            <a:r>
              <a:rPr lang="pt-BR" dirty="0"/>
              <a:t>Aquela graça que produz </a:t>
            </a:r>
          </a:p>
          <a:p>
            <a:r>
              <a:rPr lang="pt-BR" dirty="0"/>
              <a:t>Perfeita comunhão. </a:t>
            </a:r>
          </a:p>
        </p:txBody>
      </p:sp>
    </p:spTree>
    <p:extLst>
      <p:ext uri="{BB962C8B-B14F-4D97-AF65-F5344CB8AC3E}">
        <p14:creationId xmlns:p14="http://schemas.microsoft.com/office/powerpoint/2010/main" val="3517114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31</Words>
  <Application>Microsoft Office PowerPoint</Application>
  <PresentationFormat>Apresentação na tela (16:9)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UNIÃO FRATERNAL</vt:lpstr>
      <vt:lpstr>UNIÃO FRATERNAL</vt:lpstr>
      <vt:lpstr>UNIÃO FRATERNAL</vt:lpstr>
      <vt:lpstr>UNIÃO FRATERNAL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23</cp:revision>
  <dcterms:created xsi:type="dcterms:W3CDTF">2019-03-12T19:19:25Z</dcterms:created>
  <dcterms:modified xsi:type="dcterms:W3CDTF">2019-06-12T23:08:19Z</dcterms:modified>
</cp:coreProperties>
</file>